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sldIdLst>
    <p:sldId id="257" r:id="rId2"/>
    <p:sldId id="258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99694"/>
    <a:srgbClr val="C25552"/>
    <a:srgbClr val="85312F"/>
    <a:srgbClr val="FF0000"/>
    <a:srgbClr val="FFFF00"/>
    <a:srgbClr val="007600"/>
    <a:srgbClr val="3737FF"/>
    <a:srgbClr val="5B5BFF"/>
    <a:srgbClr val="000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989" autoAdjust="0"/>
    <p:restoredTop sz="94651" autoAdjust="0"/>
  </p:normalViewPr>
  <p:slideViewPr>
    <p:cSldViewPr snapToGrid="0">
      <p:cViewPr varScale="1">
        <p:scale>
          <a:sx n="105" d="100"/>
          <a:sy n="105" d="100"/>
        </p:scale>
        <p:origin x="828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3BC92B-20E3-4759-9EA2-4291CE070368}" type="datetimeFigureOut">
              <a:rPr lang="en-GB" smtClean="0"/>
              <a:t>09/04/2019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E7C73D-9F36-4409-AC4D-B1068866F4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4129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24406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09/04/2019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9756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09/04/2019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2113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09/04/2019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2509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09/04/2019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4748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09/04/2019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9058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09/04/2019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9895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09/04/2019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8137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09/04/2019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775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09/04/2019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576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09/04/2019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3256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09/04/2019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9729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045666-C2DB-4374-98FD-31A24254EBAB}" type="datetimeFigureOut">
              <a:rPr lang="en-GB" smtClean="0"/>
              <a:t>09/04/2019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752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4244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GB" dirty="0"/>
              <a:t>Sshhh… curtain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5"/>
            <a:ext cx="8285163" cy="293249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Curtains help to make a room quieter by absorbing sound.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1630457" y="1429631"/>
            <a:ext cx="5847324" cy="4372257"/>
            <a:chOff x="1630457" y="1429631"/>
            <a:chExt cx="5847324" cy="4372257"/>
          </a:xfrm>
        </p:grpSpPr>
        <p:grpSp>
          <p:nvGrpSpPr>
            <p:cNvPr id="5" name="Group 4"/>
            <p:cNvGrpSpPr/>
            <p:nvPr/>
          </p:nvGrpSpPr>
          <p:grpSpPr>
            <a:xfrm>
              <a:off x="1630457" y="1429631"/>
              <a:ext cx="5847324" cy="4372257"/>
              <a:chOff x="1640859" y="1660263"/>
              <a:chExt cx="5847324" cy="4372257"/>
            </a:xfrm>
          </p:grpSpPr>
          <p:grpSp>
            <p:nvGrpSpPr>
              <p:cNvPr id="6" name="Group 5"/>
              <p:cNvGrpSpPr/>
              <p:nvPr/>
            </p:nvGrpSpPr>
            <p:grpSpPr>
              <a:xfrm>
                <a:off x="1947867" y="1660263"/>
                <a:ext cx="5225257" cy="4372257"/>
                <a:chOff x="1794292" y="1657005"/>
                <a:chExt cx="5225257" cy="4372257"/>
              </a:xfrm>
            </p:grpSpPr>
            <p:grpSp>
              <p:nvGrpSpPr>
                <p:cNvPr id="28" name="Group 27"/>
                <p:cNvGrpSpPr/>
                <p:nvPr/>
              </p:nvGrpSpPr>
              <p:grpSpPr>
                <a:xfrm>
                  <a:off x="1794292" y="2028630"/>
                  <a:ext cx="5184479" cy="3851675"/>
                  <a:chOff x="2027208" y="2028630"/>
                  <a:chExt cx="5184479" cy="3851675"/>
                </a:xfrm>
              </p:grpSpPr>
              <p:sp>
                <p:nvSpPr>
                  <p:cNvPr id="43" name="Rectangle 42"/>
                  <p:cNvSpPr/>
                  <p:nvPr/>
                </p:nvSpPr>
                <p:spPr>
                  <a:xfrm>
                    <a:off x="2027208" y="2028630"/>
                    <a:ext cx="370936" cy="3851675"/>
                  </a:xfrm>
                  <a:prstGeom prst="rect">
                    <a:avLst/>
                  </a:prstGeom>
                  <a:gradFill flip="none" rotWithShape="1">
                    <a:gsLst>
                      <a:gs pos="0">
                        <a:srgbClr val="85312F"/>
                      </a:gs>
                      <a:gs pos="48000">
                        <a:srgbClr val="C25552"/>
                      </a:gs>
                      <a:gs pos="100000">
                        <a:srgbClr val="D99694"/>
                      </a:gs>
                    </a:gsLst>
                    <a:lin ang="10800000" scaled="1"/>
                    <a:tileRect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44" name="Rectangle 43"/>
                  <p:cNvSpPr/>
                  <p:nvPr/>
                </p:nvSpPr>
                <p:spPr>
                  <a:xfrm>
                    <a:off x="2398144" y="2028630"/>
                    <a:ext cx="370936" cy="3851675"/>
                  </a:xfrm>
                  <a:prstGeom prst="rect">
                    <a:avLst/>
                  </a:prstGeom>
                  <a:gradFill flip="none" rotWithShape="1">
                    <a:gsLst>
                      <a:gs pos="0">
                        <a:srgbClr val="85312F"/>
                      </a:gs>
                      <a:gs pos="48000">
                        <a:srgbClr val="C25552"/>
                      </a:gs>
                      <a:gs pos="100000">
                        <a:srgbClr val="D99694"/>
                      </a:gs>
                    </a:gsLst>
                    <a:lin ang="10800000" scaled="1"/>
                    <a:tileRect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45" name="Rectangle 44"/>
                  <p:cNvSpPr/>
                  <p:nvPr/>
                </p:nvSpPr>
                <p:spPr>
                  <a:xfrm>
                    <a:off x="2769080" y="2028630"/>
                    <a:ext cx="370936" cy="3851675"/>
                  </a:xfrm>
                  <a:prstGeom prst="rect">
                    <a:avLst/>
                  </a:prstGeom>
                  <a:gradFill flip="none" rotWithShape="1">
                    <a:gsLst>
                      <a:gs pos="0">
                        <a:srgbClr val="85312F"/>
                      </a:gs>
                      <a:gs pos="48000">
                        <a:srgbClr val="C25552"/>
                      </a:gs>
                      <a:gs pos="100000">
                        <a:srgbClr val="D99694"/>
                      </a:gs>
                    </a:gsLst>
                    <a:lin ang="10800000" scaled="1"/>
                    <a:tileRect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46" name="Rectangle 45"/>
                  <p:cNvSpPr/>
                  <p:nvPr/>
                </p:nvSpPr>
                <p:spPr>
                  <a:xfrm>
                    <a:off x="3140016" y="2028630"/>
                    <a:ext cx="370936" cy="3851675"/>
                  </a:xfrm>
                  <a:prstGeom prst="rect">
                    <a:avLst/>
                  </a:prstGeom>
                  <a:gradFill flip="none" rotWithShape="1">
                    <a:gsLst>
                      <a:gs pos="0">
                        <a:srgbClr val="85312F"/>
                      </a:gs>
                      <a:gs pos="48000">
                        <a:srgbClr val="C25552"/>
                      </a:gs>
                      <a:gs pos="100000">
                        <a:srgbClr val="D99694"/>
                      </a:gs>
                    </a:gsLst>
                    <a:lin ang="10800000" scaled="1"/>
                    <a:tileRect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47" name="Rectangle 46"/>
                  <p:cNvSpPr/>
                  <p:nvPr/>
                </p:nvSpPr>
                <p:spPr>
                  <a:xfrm>
                    <a:off x="3510952" y="2028630"/>
                    <a:ext cx="370936" cy="3851675"/>
                  </a:xfrm>
                  <a:prstGeom prst="rect">
                    <a:avLst/>
                  </a:prstGeom>
                  <a:gradFill flip="none" rotWithShape="1">
                    <a:gsLst>
                      <a:gs pos="0">
                        <a:srgbClr val="85312F"/>
                      </a:gs>
                      <a:gs pos="48000">
                        <a:srgbClr val="C25552"/>
                      </a:gs>
                      <a:gs pos="100000">
                        <a:srgbClr val="D99694"/>
                      </a:gs>
                    </a:gsLst>
                    <a:lin ang="10800000" scaled="1"/>
                    <a:tileRect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48" name="Rectangle 47"/>
                  <p:cNvSpPr/>
                  <p:nvPr/>
                </p:nvSpPr>
                <p:spPr>
                  <a:xfrm>
                    <a:off x="3881888" y="2028630"/>
                    <a:ext cx="370936" cy="3851675"/>
                  </a:xfrm>
                  <a:prstGeom prst="rect">
                    <a:avLst/>
                  </a:prstGeom>
                  <a:gradFill flip="none" rotWithShape="1">
                    <a:gsLst>
                      <a:gs pos="0">
                        <a:srgbClr val="85312F"/>
                      </a:gs>
                      <a:gs pos="48000">
                        <a:srgbClr val="C25552"/>
                      </a:gs>
                      <a:gs pos="100000">
                        <a:srgbClr val="D99694"/>
                      </a:gs>
                    </a:gsLst>
                    <a:lin ang="10800000" scaled="1"/>
                    <a:tileRect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49" name="Rectangle 48"/>
                  <p:cNvSpPr/>
                  <p:nvPr/>
                </p:nvSpPr>
                <p:spPr>
                  <a:xfrm>
                    <a:off x="4252824" y="2028630"/>
                    <a:ext cx="370936" cy="3851675"/>
                  </a:xfrm>
                  <a:prstGeom prst="rect">
                    <a:avLst/>
                  </a:prstGeom>
                  <a:gradFill flip="none" rotWithShape="1">
                    <a:gsLst>
                      <a:gs pos="0">
                        <a:srgbClr val="85312F"/>
                      </a:gs>
                      <a:gs pos="48000">
                        <a:srgbClr val="C25552"/>
                      </a:gs>
                      <a:gs pos="100000">
                        <a:srgbClr val="D99694"/>
                      </a:gs>
                    </a:gsLst>
                    <a:lin ang="10800000" scaled="1"/>
                    <a:tileRect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50" name="Rectangle 49"/>
                  <p:cNvSpPr/>
                  <p:nvPr/>
                </p:nvSpPr>
                <p:spPr>
                  <a:xfrm>
                    <a:off x="4623760" y="2028630"/>
                    <a:ext cx="370936" cy="3851675"/>
                  </a:xfrm>
                  <a:prstGeom prst="rect">
                    <a:avLst/>
                  </a:prstGeom>
                  <a:gradFill flip="none" rotWithShape="1">
                    <a:gsLst>
                      <a:gs pos="0">
                        <a:srgbClr val="85312F"/>
                      </a:gs>
                      <a:gs pos="48000">
                        <a:srgbClr val="C25552"/>
                      </a:gs>
                      <a:gs pos="100000">
                        <a:srgbClr val="D99694"/>
                      </a:gs>
                    </a:gsLst>
                    <a:lin ang="10800000" scaled="1"/>
                    <a:tileRect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51" name="Rectangle 50"/>
                  <p:cNvSpPr/>
                  <p:nvPr/>
                </p:nvSpPr>
                <p:spPr>
                  <a:xfrm>
                    <a:off x="4994696" y="2028630"/>
                    <a:ext cx="370936" cy="3851675"/>
                  </a:xfrm>
                  <a:prstGeom prst="rect">
                    <a:avLst/>
                  </a:prstGeom>
                  <a:gradFill flip="none" rotWithShape="1">
                    <a:gsLst>
                      <a:gs pos="0">
                        <a:srgbClr val="85312F"/>
                      </a:gs>
                      <a:gs pos="48000">
                        <a:srgbClr val="C25552"/>
                      </a:gs>
                      <a:gs pos="100000">
                        <a:srgbClr val="D99694"/>
                      </a:gs>
                    </a:gsLst>
                    <a:lin ang="10800000" scaled="1"/>
                    <a:tileRect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52" name="Rectangle 51"/>
                  <p:cNvSpPr/>
                  <p:nvPr/>
                </p:nvSpPr>
                <p:spPr>
                  <a:xfrm>
                    <a:off x="5365632" y="2028630"/>
                    <a:ext cx="370936" cy="3851675"/>
                  </a:xfrm>
                  <a:prstGeom prst="rect">
                    <a:avLst/>
                  </a:prstGeom>
                  <a:gradFill flip="none" rotWithShape="1">
                    <a:gsLst>
                      <a:gs pos="0">
                        <a:srgbClr val="85312F"/>
                      </a:gs>
                      <a:gs pos="48000">
                        <a:srgbClr val="C25552"/>
                      </a:gs>
                      <a:gs pos="100000">
                        <a:srgbClr val="D99694"/>
                      </a:gs>
                    </a:gsLst>
                    <a:lin ang="10800000" scaled="1"/>
                    <a:tileRect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53" name="Rectangle 52"/>
                  <p:cNvSpPr/>
                  <p:nvPr/>
                </p:nvSpPr>
                <p:spPr>
                  <a:xfrm>
                    <a:off x="5727943" y="2028630"/>
                    <a:ext cx="370936" cy="3851675"/>
                  </a:xfrm>
                  <a:prstGeom prst="rect">
                    <a:avLst/>
                  </a:prstGeom>
                  <a:gradFill flip="none" rotWithShape="1">
                    <a:gsLst>
                      <a:gs pos="0">
                        <a:srgbClr val="85312F"/>
                      </a:gs>
                      <a:gs pos="48000">
                        <a:srgbClr val="C25552"/>
                      </a:gs>
                      <a:gs pos="100000">
                        <a:srgbClr val="D99694"/>
                      </a:gs>
                    </a:gsLst>
                    <a:lin ang="10800000" scaled="1"/>
                    <a:tileRect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54" name="Rectangle 53"/>
                  <p:cNvSpPr/>
                  <p:nvPr/>
                </p:nvSpPr>
                <p:spPr>
                  <a:xfrm>
                    <a:off x="6098879" y="2028630"/>
                    <a:ext cx="370936" cy="3851675"/>
                  </a:xfrm>
                  <a:prstGeom prst="rect">
                    <a:avLst/>
                  </a:prstGeom>
                  <a:gradFill flip="none" rotWithShape="1">
                    <a:gsLst>
                      <a:gs pos="0">
                        <a:srgbClr val="85312F"/>
                      </a:gs>
                      <a:gs pos="48000">
                        <a:srgbClr val="C25552"/>
                      </a:gs>
                      <a:gs pos="100000">
                        <a:srgbClr val="D99694"/>
                      </a:gs>
                    </a:gsLst>
                    <a:lin ang="10800000" scaled="1"/>
                    <a:tileRect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55" name="Rectangle 54"/>
                  <p:cNvSpPr/>
                  <p:nvPr/>
                </p:nvSpPr>
                <p:spPr>
                  <a:xfrm>
                    <a:off x="6469815" y="2028630"/>
                    <a:ext cx="370936" cy="3851675"/>
                  </a:xfrm>
                  <a:prstGeom prst="rect">
                    <a:avLst/>
                  </a:prstGeom>
                  <a:gradFill flip="none" rotWithShape="1">
                    <a:gsLst>
                      <a:gs pos="0">
                        <a:srgbClr val="85312F"/>
                      </a:gs>
                      <a:gs pos="48000">
                        <a:srgbClr val="C25552"/>
                      </a:gs>
                      <a:gs pos="100000">
                        <a:srgbClr val="D99694"/>
                      </a:gs>
                    </a:gsLst>
                    <a:lin ang="10800000" scaled="1"/>
                    <a:tileRect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56" name="Rectangle 55"/>
                  <p:cNvSpPr/>
                  <p:nvPr/>
                </p:nvSpPr>
                <p:spPr>
                  <a:xfrm>
                    <a:off x="6840751" y="2028630"/>
                    <a:ext cx="370936" cy="3851675"/>
                  </a:xfrm>
                  <a:prstGeom prst="rect">
                    <a:avLst/>
                  </a:prstGeom>
                  <a:gradFill flip="none" rotWithShape="1">
                    <a:gsLst>
                      <a:gs pos="0">
                        <a:srgbClr val="85312F"/>
                      </a:gs>
                      <a:gs pos="48000">
                        <a:srgbClr val="C25552"/>
                      </a:gs>
                      <a:gs pos="100000">
                        <a:srgbClr val="D99694"/>
                      </a:gs>
                    </a:gsLst>
                    <a:lin ang="10800000" scaled="1"/>
                    <a:tileRect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  <p:sp>
              <p:nvSpPr>
                <p:cNvPr id="29" name="Double Wave 28"/>
                <p:cNvSpPr/>
                <p:nvPr/>
              </p:nvSpPr>
              <p:spPr>
                <a:xfrm flipH="1">
                  <a:off x="1796253" y="5547710"/>
                  <a:ext cx="733247" cy="465826"/>
                </a:xfrm>
                <a:prstGeom prst="doubleWave">
                  <a:avLst>
                    <a:gd name="adj1" fmla="val 4398"/>
                    <a:gd name="adj2" fmla="val 0"/>
                  </a:avLst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30" name="Double Wave 29"/>
                <p:cNvSpPr/>
                <p:nvPr/>
              </p:nvSpPr>
              <p:spPr>
                <a:xfrm flipH="1">
                  <a:off x="2529500" y="5547710"/>
                  <a:ext cx="759122" cy="465826"/>
                </a:xfrm>
                <a:prstGeom prst="doubleWave">
                  <a:avLst>
                    <a:gd name="adj1" fmla="val 4398"/>
                    <a:gd name="adj2" fmla="val 0"/>
                  </a:avLst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31" name="Double Wave 30"/>
                <p:cNvSpPr/>
                <p:nvPr/>
              </p:nvSpPr>
              <p:spPr>
                <a:xfrm flipH="1">
                  <a:off x="3279997" y="5547710"/>
                  <a:ext cx="741872" cy="465826"/>
                </a:xfrm>
                <a:prstGeom prst="doubleWave">
                  <a:avLst>
                    <a:gd name="adj1" fmla="val 4398"/>
                    <a:gd name="adj2" fmla="val 0"/>
                  </a:avLst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32" name="Double Wave 31"/>
                <p:cNvSpPr/>
                <p:nvPr/>
              </p:nvSpPr>
              <p:spPr>
                <a:xfrm flipH="1">
                  <a:off x="4017555" y="5547710"/>
                  <a:ext cx="746185" cy="465826"/>
                </a:xfrm>
                <a:prstGeom prst="doubleWave">
                  <a:avLst>
                    <a:gd name="adj1" fmla="val 4398"/>
                    <a:gd name="adj2" fmla="val 0"/>
                  </a:avLst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33" name="Double Wave 32"/>
                <p:cNvSpPr/>
                <p:nvPr/>
              </p:nvSpPr>
              <p:spPr>
                <a:xfrm flipH="1">
                  <a:off x="4763740" y="5547710"/>
                  <a:ext cx="746185" cy="465826"/>
                </a:xfrm>
                <a:prstGeom prst="doubleWave">
                  <a:avLst>
                    <a:gd name="adj1" fmla="val 4398"/>
                    <a:gd name="adj2" fmla="val 0"/>
                  </a:avLst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34" name="Double Wave 33"/>
                <p:cNvSpPr/>
                <p:nvPr/>
              </p:nvSpPr>
              <p:spPr>
                <a:xfrm flipH="1">
                  <a:off x="1796449" y="1672731"/>
                  <a:ext cx="733247" cy="465826"/>
                </a:xfrm>
                <a:prstGeom prst="doubleWave">
                  <a:avLst>
                    <a:gd name="adj1" fmla="val 4398"/>
                    <a:gd name="adj2" fmla="val 0"/>
                  </a:avLst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35" name="Double Wave 34"/>
                <p:cNvSpPr/>
                <p:nvPr/>
              </p:nvSpPr>
              <p:spPr>
                <a:xfrm flipH="1">
                  <a:off x="2529696" y="1672731"/>
                  <a:ext cx="759122" cy="465826"/>
                </a:xfrm>
                <a:prstGeom prst="doubleWave">
                  <a:avLst>
                    <a:gd name="adj1" fmla="val 4398"/>
                    <a:gd name="adj2" fmla="val 0"/>
                  </a:avLst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36" name="Double Wave 35"/>
                <p:cNvSpPr/>
                <p:nvPr/>
              </p:nvSpPr>
              <p:spPr>
                <a:xfrm flipH="1">
                  <a:off x="3280193" y="1672731"/>
                  <a:ext cx="741872" cy="465826"/>
                </a:xfrm>
                <a:prstGeom prst="doubleWave">
                  <a:avLst>
                    <a:gd name="adj1" fmla="val 4398"/>
                    <a:gd name="adj2" fmla="val 0"/>
                  </a:avLst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37" name="Double Wave 36"/>
                <p:cNvSpPr/>
                <p:nvPr/>
              </p:nvSpPr>
              <p:spPr>
                <a:xfrm flipH="1">
                  <a:off x="4017751" y="1672731"/>
                  <a:ext cx="746185" cy="465826"/>
                </a:xfrm>
                <a:prstGeom prst="doubleWave">
                  <a:avLst>
                    <a:gd name="adj1" fmla="val 4398"/>
                    <a:gd name="adj2" fmla="val 0"/>
                  </a:avLst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38" name="Double Wave 37"/>
                <p:cNvSpPr/>
                <p:nvPr/>
              </p:nvSpPr>
              <p:spPr>
                <a:xfrm flipH="1">
                  <a:off x="4763936" y="1672731"/>
                  <a:ext cx="746185" cy="465826"/>
                </a:xfrm>
                <a:prstGeom prst="doubleWave">
                  <a:avLst>
                    <a:gd name="adj1" fmla="val 4398"/>
                    <a:gd name="adj2" fmla="val 0"/>
                  </a:avLst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39" name="Double Wave 38"/>
                <p:cNvSpPr/>
                <p:nvPr/>
              </p:nvSpPr>
              <p:spPr>
                <a:xfrm flipH="1">
                  <a:off x="5490710" y="1657005"/>
                  <a:ext cx="746185" cy="465826"/>
                </a:xfrm>
                <a:prstGeom prst="doubleWave">
                  <a:avLst>
                    <a:gd name="adj1" fmla="val 4398"/>
                    <a:gd name="adj2" fmla="val 0"/>
                  </a:avLst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40" name="Double Wave 39"/>
                <p:cNvSpPr/>
                <p:nvPr/>
              </p:nvSpPr>
              <p:spPr>
                <a:xfrm flipH="1">
                  <a:off x="6234738" y="1657005"/>
                  <a:ext cx="772058" cy="465826"/>
                </a:xfrm>
                <a:prstGeom prst="doubleWave">
                  <a:avLst>
                    <a:gd name="adj1" fmla="val 4398"/>
                    <a:gd name="adj2" fmla="val 0"/>
                  </a:avLst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41" name="Double Wave 40"/>
                <p:cNvSpPr/>
                <p:nvPr/>
              </p:nvSpPr>
              <p:spPr>
                <a:xfrm flipH="1">
                  <a:off x="5512082" y="5547710"/>
                  <a:ext cx="746185" cy="465826"/>
                </a:xfrm>
                <a:prstGeom prst="doubleWave">
                  <a:avLst>
                    <a:gd name="adj1" fmla="val 4398"/>
                    <a:gd name="adj2" fmla="val 0"/>
                  </a:avLst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42" name="Double Wave 41"/>
                <p:cNvSpPr/>
                <p:nvPr/>
              </p:nvSpPr>
              <p:spPr>
                <a:xfrm flipH="1">
                  <a:off x="6247491" y="5563436"/>
                  <a:ext cx="772058" cy="465826"/>
                </a:xfrm>
                <a:prstGeom prst="doubleWave">
                  <a:avLst>
                    <a:gd name="adj1" fmla="val 4398"/>
                    <a:gd name="adj2" fmla="val 0"/>
                  </a:avLst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cxnSp>
            <p:nvCxnSpPr>
              <p:cNvPr id="7" name="Straight Connector 6"/>
              <p:cNvCxnSpPr/>
              <p:nvPr/>
            </p:nvCxnSpPr>
            <p:spPr>
              <a:xfrm>
                <a:off x="1692000" y="2019318"/>
                <a:ext cx="5760000" cy="0"/>
              </a:xfrm>
              <a:prstGeom prst="line">
                <a:avLst/>
              </a:prstGeom>
              <a:ln w="57150"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" name="Oval 7"/>
              <p:cNvSpPr/>
              <p:nvPr/>
            </p:nvSpPr>
            <p:spPr>
              <a:xfrm>
                <a:off x="7392070" y="1908902"/>
                <a:ext cx="96113" cy="217187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 w="3175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9" name="Oval 8"/>
              <p:cNvSpPr/>
              <p:nvPr/>
            </p:nvSpPr>
            <p:spPr>
              <a:xfrm>
                <a:off x="1640859" y="1914420"/>
                <a:ext cx="96113" cy="217187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 w="3175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0" name="Rounded Rectangle 9"/>
              <p:cNvSpPr/>
              <p:nvPr/>
            </p:nvSpPr>
            <p:spPr>
              <a:xfrm>
                <a:off x="1971370" y="1960049"/>
                <a:ext cx="45719" cy="247620"/>
              </a:xfrm>
              <a:prstGeom prst="roundRect">
                <a:avLst>
                  <a:gd name="adj" fmla="val 23016"/>
                </a:avLst>
              </a:prstGeom>
              <a:solidFill>
                <a:schemeClr val="bg1">
                  <a:lumMod val="85000"/>
                </a:schemeClr>
              </a:solidFill>
              <a:ln w="3175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3" name="Rounded Rectangle 12"/>
              <p:cNvSpPr/>
              <p:nvPr/>
            </p:nvSpPr>
            <p:spPr>
              <a:xfrm>
                <a:off x="2218948" y="1960049"/>
                <a:ext cx="45719" cy="247620"/>
              </a:xfrm>
              <a:prstGeom prst="roundRect">
                <a:avLst>
                  <a:gd name="adj" fmla="val 23016"/>
                </a:avLst>
              </a:prstGeom>
              <a:solidFill>
                <a:schemeClr val="bg1">
                  <a:lumMod val="85000"/>
                </a:schemeClr>
              </a:solidFill>
              <a:ln w="3175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4" name="Rounded Rectangle 13"/>
              <p:cNvSpPr/>
              <p:nvPr/>
            </p:nvSpPr>
            <p:spPr>
              <a:xfrm>
                <a:off x="2574790" y="1952940"/>
                <a:ext cx="45719" cy="247620"/>
              </a:xfrm>
              <a:prstGeom prst="roundRect">
                <a:avLst>
                  <a:gd name="adj" fmla="val 23016"/>
                </a:avLst>
              </a:prstGeom>
              <a:solidFill>
                <a:schemeClr val="bg1">
                  <a:lumMod val="85000"/>
                </a:schemeClr>
              </a:solidFill>
              <a:ln w="3175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5" name="Rounded Rectangle 14"/>
              <p:cNvSpPr/>
              <p:nvPr/>
            </p:nvSpPr>
            <p:spPr>
              <a:xfrm>
                <a:off x="2944647" y="1958526"/>
                <a:ext cx="45719" cy="247620"/>
              </a:xfrm>
              <a:prstGeom prst="roundRect">
                <a:avLst>
                  <a:gd name="adj" fmla="val 23016"/>
                </a:avLst>
              </a:prstGeom>
              <a:solidFill>
                <a:schemeClr val="bg1">
                  <a:lumMod val="85000"/>
                </a:schemeClr>
              </a:solidFill>
              <a:ln w="3175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6" name="Rounded Rectangle 15"/>
              <p:cNvSpPr/>
              <p:nvPr/>
            </p:nvSpPr>
            <p:spPr>
              <a:xfrm>
                <a:off x="3313422" y="1952940"/>
                <a:ext cx="45719" cy="247620"/>
              </a:xfrm>
              <a:prstGeom prst="roundRect">
                <a:avLst>
                  <a:gd name="adj" fmla="val 23016"/>
                </a:avLst>
              </a:prstGeom>
              <a:solidFill>
                <a:schemeClr val="bg1">
                  <a:lumMod val="85000"/>
                </a:schemeClr>
              </a:solidFill>
              <a:ln w="3175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7" name="Rounded Rectangle 16"/>
              <p:cNvSpPr/>
              <p:nvPr/>
            </p:nvSpPr>
            <p:spPr>
              <a:xfrm>
                <a:off x="3698592" y="1960049"/>
                <a:ext cx="45719" cy="247620"/>
              </a:xfrm>
              <a:prstGeom prst="roundRect">
                <a:avLst>
                  <a:gd name="adj" fmla="val 23016"/>
                </a:avLst>
              </a:prstGeom>
              <a:solidFill>
                <a:schemeClr val="bg1">
                  <a:lumMod val="85000"/>
                </a:schemeClr>
              </a:solidFill>
              <a:ln w="3175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8" name="Rounded Rectangle 17"/>
              <p:cNvSpPr/>
              <p:nvPr/>
            </p:nvSpPr>
            <p:spPr>
              <a:xfrm>
                <a:off x="4090398" y="1967316"/>
                <a:ext cx="45719" cy="247620"/>
              </a:xfrm>
              <a:prstGeom prst="roundRect">
                <a:avLst>
                  <a:gd name="adj" fmla="val 23016"/>
                </a:avLst>
              </a:prstGeom>
              <a:solidFill>
                <a:schemeClr val="bg1">
                  <a:lumMod val="85000"/>
                </a:schemeClr>
              </a:solidFill>
              <a:ln w="3175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9" name="Rounded Rectangle 18"/>
              <p:cNvSpPr/>
              <p:nvPr/>
            </p:nvSpPr>
            <p:spPr>
              <a:xfrm>
                <a:off x="4446240" y="1960207"/>
                <a:ext cx="45719" cy="247620"/>
              </a:xfrm>
              <a:prstGeom prst="roundRect">
                <a:avLst>
                  <a:gd name="adj" fmla="val 23016"/>
                </a:avLst>
              </a:prstGeom>
              <a:solidFill>
                <a:schemeClr val="bg1">
                  <a:lumMod val="85000"/>
                </a:schemeClr>
              </a:solidFill>
              <a:ln w="3175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0" name="Rounded Rectangle 19"/>
              <p:cNvSpPr/>
              <p:nvPr/>
            </p:nvSpPr>
            <p:spPr>
              <a:xfrm>
                <a:off x="4816097" y="1965793"/>
                <a:ext cx="45719" cy="247620"/>
              </a:xfrm>
              <a:prstGeom prst="roundRect">
                <a:avLst>
                  <a:gd name="adj" fmla="val 23016"/>
                </a:avLst>
              </a:prstGeom>
              <a:solidFill>
                <a:schemeClr val="bg1">
                  <a:lumMod val="85000"/>
                </a:schemeClr>
              </a:solidFill>
              <a:ln w="3175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1" name="Rounded Rectangle 20"/>
              <p:cNvSpPr/>
              <p:nvPr/>
            </p:nvSpPr>
            <p:spPr>
              <a:xfrm>
                <a:off x="5184872" y="1960207"/>
                <a:ext cx="45719" cy="247620"/>
              </a:xfrm>
              <a:prstGeom prst="roundRect">
                <a:avLst>
                  <a:gd name="adj" fmla="val 23016"/>
                </a:avLst>
              </a:prstGeom>
              <a:solidFill>
                <a:schemeClr val="bg1">
                  <a:lumMod val="85000"/>
                </a:schemeClr>
              </a:solidFill>
              <a:ln w="3175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2" name="Rounded Rectangle 21"/>
              <p:cNvSpPr/>
              <p:nvPr/>
            </p:nvSpPr>
            <p:spPr>
              <a:xfrm>
                <a:off x="5570042" y="1967316"/>
                <a:ext cx="45719" cy="247620"/>
              </a:xfrm>
              <a:prstGeom prst="roundRect">
                <a:avLst>
                  <a:gd name="adj" fmla="val 23016"/>
                </a:avLst>
              </a:prstGeom>
              <a:solidFill>
                <a:schemeClr val="bg1">
                  <a:lumMod val="85000"/>
                </a:schemeClr>
              </a:solidFill>
              <a:ln w="3175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3" name="Rounded Rectangle 22"/>
              <p:cNvSpPr/>
              <p:nvPr/>
            </p:nvSpPr>
            <p:spPr>
              <a:xfrm>
                <a:off x="5926444" y="1967316"/>
                <a:ext cx="45719" cy="247620"/>
              </a:xfrm>
              <a:prstGeom prst="roundRect">
                <a:avLst>
                  <a:gd name="adj" fmla="val 23016"/>
                </a:avLst>
              </a:prstGeom>
              <a:solidFill>
                <a:schemeClr val="bg1">
                  <a:lumMod val="85000"/>
                </a:schemeClr>
              </a:solidFill>
              <a:ln w="3175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4" name="Rounded Rectangle 23"/>
              <p:cNvSpPr/>
              <p:nvPr/>
            </p:nvSpPr>
            <p:spPr>
              <a:xfrm>
                <a:off x="6282286" y="1960207"/>
                <a:ext cx="45719" cy="247620"/>
              </a:xfrm>
              <a:prstGeom prst="roundRect">
                <a:avLst>
                  <a:gd name="adj" fmla="val 23016"/>
                </a:avLst>
              </a:prstGeom>
              <a:solidFill>
                <a:schemeClr val="bg1">
                  <a:lumMod val="85000"/>
                </a:schemeClr>
              </a:solidFill>
              <a:ln w="3175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5" name="Rounded Rectangle 24"/>
              <p:cNvSpPr/>
              <p:nvPr/>
            </p:nvSpPr>
            <p:spPr>
              <a:xfrm>
                <a:off x="6652143" y="1965793"/>
                <a:ext cx="45719" cy="247620"/>
              </a:xfrm>
              <a:prstGeom prst="roundRect">
                <a:avLst>
                  <a:gd name="adj" fmla="val 23016"/>
                </a:avLst>
              </a:prstGeom>
              <a:solidFill>
                <a:schemeClr val="bg1">
                  <a:lumMod val="85000"/>
                </a:schemeClr>
              </a:solidFill>
              <a:ln w="3175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7" name="Rounded Rectangle 26"/>
              <p:cNvSpPr/>
              <p:nvPr/>
            </p:nvSpPr>
            <p:spPr>
              <a:xfrm>
                <a:off x="7020918" y="1960207"/>
                <a:ext cx="45719" cy="247620"/>
              </a:xfrm>
              <a:prstGeom prst="roundRect">
                <a:avLst>
                  <a:gd name="adj" fmla="val 23016"/>
                </a:avLst>
              </a:prstGeom>
              <a:solidFill>
                <a:schemeClr val="bg1">
                  <a:lumMod val="85000"/>
                </a:schemeClr>
              </a:solidFill>
              <a:ln w="3175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2" name="Isosceles Triangle 1"/>
            <p:cNvSpPr/>
            <p:nvPr/>
          </p:nvSpPr>
          <p:spPr>
            <a:xfrm>
              <a:off x="5606679" y="5332805"/>
              <a:ext cx="93229" cy="347663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600577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GB" dirty="0"/>
              <a:t>Sshhh… curtain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307887" y="863125"/>
            <a:ext cx="8492463" cy="18673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Read the statements about curtains absorbing sound.</a:t>
            </a:r>
          </a:p>
          <a:p>
            <a:r>
              <a:rPr lang="en-GB" dirty="0"/>
              <a:t>Which do you think are right?</a:t>
            </a:r>
            <a:endParaRPr lang="en-GB" dirty="0"/>
          </a:p>
        </p:txBody>
      </p:sp>
      <p:sp>
        <p:nvSpPr>
          <p:cNvPr id="34" name="Rectangle 33"/>
          <p:cNvSpPr/>
          <p:nvPr/>
        </p:nvSpPr>
        <p:spPr>
          <a:xfrm>
            <a:off x="307887" y="3509476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Rectangle 35"/>
          <p:cNvSpPr/>
          <p:nvPr/>
        </p:nvSpPr>
        <p:spPr>
          <a:xfrm>
            <a:off x="307887" y="4169294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Rectangle 36"/>
          <p:cNvSpPr/>
          <p:nvPr/>
        </p:nvSpPr>
        <p:spPr>
          <a:xfrm>
            <a:off x="307887" y="4829112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Rectangle 37"/>
          <p:cNvSpPr/>
          <p:nvPr/>
        </p:nvSpPr>
        <p:spPr>
          <a:xfrm>
            <a:off x="307887" y="5488930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TextBox 38"/>
          <p:cNvSpPr txBox="1"/>
          <p:nvPr/>
        </p:nvSpPr>
        <p:spPr>
          <a:xfrm>
            <a:off x="345062" y="3597210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664238" y="3594881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sz="16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Curtains absorb </a:t>
            </a:r>
            <a:r>
              <a:rPr lang="en-GB" sz="1600" b="1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all</a:t>
            </a:r>
            <a:r>
              <a:rPr lang="en-GB" sz="16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sound that reaches them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345061" y="4254628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664237" y="4252299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6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Sound makes particles in curtains vibrate more quickly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303816" y="4914446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622992" y="4912117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sz="16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Particles in curtains trap sound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290246" y="5574264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609422" y="5571935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sz="1600" dirty="0">
                <a:latin typeface="Verdana" panose="020B0604030504040204" pitchFamily="34" charset="0"/>
                <a:ea typeface="Verdana" panose="020B0604030504040204" pitchFamily="34" charset="0"/>
              </a:rPr>
              <a:t>The folds in curtains help them absorb sound</a:t>
            </a:r>
            <a:endParaRPr lang="en-GB" sz="16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grpSp>
        <p:nvGrpSpPr>
          <p:cNvPr id="73" name="Group 72"/>
          <p:cNvGrpSpPr/>
          <p:nvPr/>
        </p:nvGrpSpPr>
        <p:grpSpPr>
          <a:xfrm>
            <a:off x="6070289" y="3509476"/>
            <a:ext cx="2730061" cy="544860"/>
            <a:chOff x="5846013" y="2914258"/>
            <a:chExt cx="2954337" cy="544860"/>
          </a:xfrm>
        </p:grpSpPr>
        <p:sp>
          <p:nvSpPr>
            <p:cNvPr id="49" name="Rectangle 48"/>
            <p:cNvSpPr/>
            <p:nvPr/>
          </p:nvSpPr>
          <p:spPr>
            <a:xfrm>
              <a:off x="5846013" y="2914258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5" name="Straight Connector 4"/>
            <p:cNvCxnSpPr/>
            <p:nvPr/>
          </p:nvCxnSpPr>
          <p:spPr>
            <a:xfrm>
              <a:off x="7323826" y="2914258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>
              <a:off x="6584919" y="2918976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>
              <a:off x="8062087" y="2916487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4" name="Group 73"/>
          <p:cNvGrpSpPr/>
          <p:nvPr/>
        </p:nvGrpSpPr>
        <p:grpSpPr>
          <a:xfrm>
            <a:off x="6070289" y="4169294"/>
            <a:ext cx="2730061" cy="544860"/>
            <a:chOff x="5846013" y="3574076"/>
            <a:chExt cx="2954337" cy="544860"/>
          </a:xfrm>
        </p:grpSpPr>
        <p:sp>
          <p:nvSpPr>
            <p:cNvPr id="51" name="Rectangle 50"/>
            <p:cNvSpPr/>
            <p:nvPr/>
          </p:nvSpPr>
          <p:spPr>
            <a:xfrm>
              <a:off x="5846013" y="3574076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57" name="Straight Connector 56"/>
            <p:cNvCxnSpPr/>
            <p:nvPr/>
          </p:nvCxnSpPr>
          <p:spPr>
            <a:xfrm>
              <a:off x="7320305" y="3574076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/>
          </p:nvCxnSpPr>
          <p:spPr>
            <a:xfrm>
              <a:off x="6581398" y="3578794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>
              <a:off x="8058566" y="3576305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5" name="Group 74"/>
          <p:cNvGrpSpPr/>
          <p:nvPr/>
        </p:nvGrpSpPr>
        <p:grpSpPr>
          <a:xfrm>
            <a:off x="6070289" y="4829112"/>
            <a:ext cx="2730061" cy="549393"/>
            <a:chOff x="5846013" y="4233894"/>
            <a:chExt cx="2954337" cy="549393"/>
          </a:xfrm>
        </p:grpSpPr>
        <p:sp>
          <p:nvSpPr>
            <p:cNvPr id="52" name="Rectangle 51"/>
            <p:cNvSpPr/>
            <p:nvPr/>
          </p:nvSpPr>
          <p:spPr>
            <a:xfrm>
              <a:off x="5846013" y="4233894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60" name="Straight Connector 59"/>
            <p:cNvCxnSpPr/>
            <p:nvPr/>
          </p:nvCxnSpPr>
          <p:spPr>
            <a:xfrm>
              <a:off x="7320305" y="4238427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>
              <a:off x="6581398" y="4243145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>
              <a:off x="8058566" y="4240656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6" name="Group 75"/>
          <p:cNvGrpSpPr/>
          <p:nvPr/>
        </p:nvGrpSpPr>
        <p:grpSpPr>
          <a:xfrm>
            <a:off x="6070289" y="5486530"/>
            <a:ext cx="2730061" cy="544860"/>
            <a:chOff x="5846013" y="4891312"/>
            <a:chExt cx="2954337" cy="544860"/>
          </a:xfrm>
        </p:grpSpPr>
        <p:sp>
          <p:nvSpPr>
            <p:cNvPr id="53" name="Rectangle 52"/>
            <p:cNvSpPr/>
            <p:nvPr/>
          </p:nvSpPr>
          <p:spPr>
            <a:xfrm>
              <a:off x="5846013" y="4893712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63" name="Straight Connector 62"/>
            <p:cNvCxnSpPr/>
            <p:nvPr/>
          </p:nvCxnSpPr>
          <p:spPr>
            <a:xfrm>
              <a:off x="7320305" y="4891312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/>
            <p:nvPr/>
          </p:nvCxnSpPr>
          <p:spPr>
            <a:xfrm>
              <a:off x="6581398" y="4896030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/>
            <p:nvPr/>
          </p:nvCxnSpPr>
          <p:spPr>
            <a:xfrm>
              <a:off x="8058566" y="4893541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" name="Group 9"/>
          <p:cNvGrpSpPr/>
          <p:nvPr/>
        </p:nvGrpSpPr>
        <p:grpSpPr>
          <a:xfrm>
            <a:off x="6070289" y="2554178"/>
            <a:ext cx="2730061" cy="838779"/>
            <a:chOff x="5846013" y="2252879"/>
            <a:chExt cx="2954337" cy="544860"/>
          </a:xfrm>
        </p:grpSpPr>
        <p:sp>
          <p:nvSpPr>
            <p:cNvPr id="69" name="Rectangle 68"/>
            <p:cNvSpPr/>
            <p:nvPr/>
          </p:nvSpPr>
          <p:spPr>
            <a:xfrm>
              <a:off x="5846013" y="2252879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70" name="Straight Connector 69"/>
            <p:cNvCxnSpPr/>
            <p:nvPr/>
          </p:nvCxnSpPr>
          <p:spPr>
            <a:xfrm>
              <a:off x="7323826" y="2252879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/>
          </p:nvCxnSpPr>
          <p:spPr>
            <a:xfrm>
              <a:off x="6584919" y="2257597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/>
          </p:nvCxnSpPr>
          <p:spPr>
            <a:xfrm>
              <a:off x="8062087" y="2255108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TextBox 5"/>
          <p:cNvSpPr txBox="1"/>
          <p:nvPr/>
        </p:nvSpPr>
        <p:spPr>
          <a:xfrm>
            <a:off x="6070289" y="2557861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am </a:t>
            </a:r>
            <a:r>
              <a:rPr lang="en-GB" sz="1200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sure</a:t>
            </a:r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right</a:t>
            </a:r>
            <a:endParaRPr lang="en-GB" sz="12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6756237" y="2557861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</a:t>
            </a:r>
            <a:r>
              <a:rPr lang="en-GB" sz="1200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think</a:t>
            </a:r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right</a:t>
            </a:r>
            <a:endParaRPr lang="en-GB" sz="12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7435318" y="2557861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</a:t>
            </a:r>
            <a:r>
              <a:rPr lang="en-GB" sz="1200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think</a:t>
            </a:r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wrong</a:t>
            </a:r>
            <a:endParaRPr lang="en-GB" sz="12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8118580" y="2557861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am </a:t>
            </a:r>
            <a:r>
              <a:rPr lang="en-GB" sz="1200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sure</a:t>
            </a:r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wrong</a:t>
            </a:r>
            <a:endParaRPr lang="en-GB" sz="12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/>
          <a:srcRect b="9470"/>
          <a:stretch/>
        </p:blipFill>
        <p:spPr>
          <a:xfrm>
            <a:off x="1456048" y="1523458"/>
            <a:ext cx="3429000" cy="18694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6126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.BEST_PPt_First slide ready.pptx" id="{381E4D17-69CB-42C3-85C1-2E8F8736608A}" vid="{03D53ADA-BC75-4EEB-AF83-964927EF2CE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.BEST_PPt_First slide ready</Template>
  <TotalTime>9</TotalTime>
  <Words>87</Words>
  <Application>Microsoft Office PowerPoint</Application>
  <PresentationFormat>On-screen Show (4:3)</PresentationFormat>
  <Paragraphs>18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Verdana</vt:lpstr>
      <vt:lpstr>Office Theme</vt:lpstr>
      <vt:lpstr>PowerPoint Presentation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Peter Fairhurst</dc:creator>
  <cp:lastModifiedBy>Peter Fairhurst</cp:lastModifiedBy>
  <cp:revision>2</cp:revision>
  <dcterms:created xsi:type="dcterms:W3CDTF">2019-04-09T14:17:27Z</dcterms:created>
  <dcterms:modified xsi:type="dcterms:W3CDTF">2019-04-09T14:27:20Z</dcterms:modified>
</cp:coreProperties>
</file>